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8" r:id="rId6"/>
    <p:sldId id="269" r:id="rId7"/>
    <p:sldId id="270" r:id="rId8"/>
    <p:sldId id="271" r:id="rId9"/>
    <p:sldId id="272" r:id="rId10"/>
    <p:sldId id="273" r:id="rId11"/>
    <p:sldId id="266" r:id="rId12"/>
    <p:sldId id="275" r:id="rId13"/>
    <p:sldId id="276" r:id="rId14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960" autoAdjust="0"/>
  </p:normalViewPr>
  <p:slideViewPr>
    <p:cSldViewPr snapToGrid="0" showGuides="1">
      <p:cViewPr varScale="1">
        <p:scale>
          <a:sx n="84" d="100"/>
          <a:sy n="84" d="100"/>
        </p:scale>
        <p:origin x="95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25537A-6DBF-40A7-925A-3F6A4BD55D89}" type="datetime1">
              <a:rPr lang="es-MX" smtClean="0"/>
              <a:t>21/06/2024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CB90-9B7F-4AEA-BAC1-4EC84B7C7A5E}" type="datetime1">
              <a:rPr lang="es-MX" smtClean="0"/>
              <a:t>21/06/2024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Editar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1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F6419-09AF-4E78-AE05-E4F045AF2F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AD05462-F2DC-43D4-9D8B-7D73FBA9B481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10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D17C42-5B00-4EE5-958E-37D9F13A36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6703AA-82B4-4496-A86B-14AB1B01BAB9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2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2DD02F-AC63-484F-81A4-0E4821A87CE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99F68A-307E-43DC-B6E5-3A52D335CBE6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3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753FC7-7072-45DA-BE55-F9188BBB0D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99482B-F70E-4BE1-A328-0C3AD10F4695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4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DC53EC-AB43-4BC9-AF20-64369DD0975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E4FB98-0DC5-40F6-BB67-3667BECC93D0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5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11FCF8-2E6A-4953-8535-A6932193DF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F06A51-4A7A-42AF-A75C-398DC176C427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6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B7B519-7A36-4F6B-9992-3CEC2E41DF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377B31-BFF9-422A-9EC4-9CB296181E57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7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64C297-D9F4-47BD-BE40-47CB0C7E9F9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81A173-8A75-46AF-A488-59BB3014E403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8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95B931-EF45-48F1-BA7D-BF5DE786A4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FCDC40-24D3-4BEA-A19B-31B74FF38B15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9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332C97-437C-47B3-9576-CD93750429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664F95-4F10-44DF-9C9F-9901B575D47E}" type="datetime1">
              <a:rPr lang="es-MX" smtClean="0"/>
              <a:t>21/06/2024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 dirty="0"/>
              <a:t>correo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MX" noProof="0" dirty="0"/>
              <a:t>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 dirty="0"/>
              <a:t>correo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MX" noProof="0" dirty="0"/>
              <a:t>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El texto ficticio va aquí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Tema 01 va aquí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Editar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50EE0A8-C4C3-4A02-92D3-E8E879751226}" type="datetime1">
              <a:rPr lang="es-MX" noProof="0" smtClean="0"/>
              <a:t>21/06/2024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170432"/>
            <a:ext cx="5143500" cy="3093664"/>
          </a:xfrm>
        </p:spPr>
        <p:txBody>
          <a:bodyPr rtlCol="0"/>
          <a:lstStyle/>
          <a:p>
            <a:pPr rtl="0"/>
            <a:r>
              <a:rPr lang="es-MX" dirty="0"/>
              <a:t>Duración de viaje en taxi por la ciudad New  york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Predicción.</a:t>
            </a:r>
          </a:p>
        </p:txBody>
      </p:sp>
      <p:pic>
        <p:nvPicPr>
          <p:cNvPr id="10" name="Marcador de posición de imagen 9" descr="paisaje de ciudad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F995870-7158-D4CB-ED29-F4A7EF3D45AA}"/>
              </a:ext>
            </a:extLst>
          </p:cNvPr>
          <p:cNvSpPr/>
          <p:nvPr/>
        </p:nvSpPr>
        <p:spPr>
          <a:xfrm>
            <a:off x="8842248" y="0"/>
            <a:ext cx="3209544" cy="1170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Gracias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1A73A7-0781-796E-40C8-29050DAB4CF1}"/>
              </a:ext>
            </a:extLst>
          </p:cNvPr>
          <p:cNvSpPr/>
          <p:nvPr/>
        </p:nvSpPr>
        <p:spPr>
          <a:xfrm>
            <a:off x="6336792" y="4370832"/>
            <a:ext cx="1261872" cy="166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DC9D44-6EE5-CB78-DEF9-9BC18C56CF67}"/>
              </a:ext>
            </a:extLst>
          </p:cNvPr>
          <p:cNvSpPr/>
          <p:nvPr/>
        </p:nvSpPr>
        <p:spPr>
          <a:xfrm>
            <a:off x="9336024" y="374904"/>
            <a:ext cx="2569464" cy="768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932A10-E96B-C19D-D7D9-0A9CCC3B26BB}"/>
              </a:ext>
            </a:extLst>
          </p:cNvPr>
          <p:cNvSpPr/>
          <p:nvPr/>
        </p:nvSpPr>
        <p:spPr>
          <a:xfrm>
            <a:off x="347472" y="6153912"/>
            <a:ext cx="1929384" cy="598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Base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154832"/>
            <a:ext cx="7900525" cy="1130088"/>
          </a:xfrm>
        </p:spPr>
        <p:txBody>
          <a:bodyPr rtlCol="0"/>
          <a:lstStyle/>
          <a:p>
            <a:pPr rtl="0"/>
            <a:r>
              <a:rPr lang="es-419" dirty="0"/>
              <a:t>Da</a:t>
            </a:r>
            <a:r>
              <a:rPr lang="es-MX" dirty="0"/>
              <a:t>tos de viaje de Taxis amarillos del año 2016</a:t>
            </a:r>
          </a:p>
          <a:p>
            <a:pPr rtl="0"/>
            <a:r>
              <a:rPr lang="es-MX" dirty="0"/>
              <a:t>Con 1,458,644 registros</a:t>
            </a:r>
          </a:p>
          <a:p>
            <a:pPr rtl="0"/>
            <a:r>
              <a:rPr lang="es-MX" dirty="0"/>
              <a:t>¿Es posible predecir el tiempo de viaje?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2</a:t>
            </a:fld>
            <a:endParaRPr lang="es-MX" dirty="0"/>
          </a:p>
        </p:txBody>
      </p:sp>
      <p:pic>
        <p:nvPicPr>
          <p:cNvPr id="11" name="Marcador de posición de imagen 10" descr="paisaje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70375"/>
            <a:ext cx="6206400" cy="4587625"/>
          </a:xfr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FC4883EF-C17F-0172-15BA-5277BEDADB0D}"/>
              </a:ext>
            </a:extLst>
          </p:cNvPr>
          <p:cNvSpPr txBox="1">
            <a:spLocks/>
          </p:cNvSpPr>
          <p:nvPr/>
        </p:nvSpPr>
        <p:spPr>
          <a:xfrm>
            <a:off x="7845736" y="3091215"/>
            <a:ext cx="5342281" cy="3584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419" dirty="0"/>
              <a:t>Columnas: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ID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ID identificación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Fecha y hora de recogida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Fecha y hora de llegada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Número de pasajeros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Latitud y longitud de recogida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419" dirty="0"/>
              <a:t>Latitud y longitud de llegada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s-MX" dirty="0"/>
              <a:t>Tiempo de Viaje (Predicción)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20" y="1484051"/>
            <a:ext cx="4826979" cy="1086662"/>
          </a:xfrm>
        </p:spPr>
        <p:txBody>
          <a:bodyPr rtlCol="0"/>
          <a:lstStyle/>
          <a:p>
            <a:pPr marL="0" indent="0" rtl="0">
              <a:buNone/>
            </a:pPr>
            <a:r>
              <a:rPr lang="es-MX" sz="1800" dirty="0"/>
              <a:t>Promedio de tiempo respecto a 25 km: 13.9 min</a:t>
            </a:r>
          </a:p>
          <a:p>
            <a:pPr marL="0" indent="0">
              <a:buNone/>
            </a:pPr>
            <a:r>
              <a:rPr lang="es-MX" sz="1800" dirty="0"/>
              <a:t>Promedio de tiempo respecto a 50 km: 15.98 min </a:t>
            </a:r>
          </a:p>
          <a:p>
            <a:pPr marL="0" indent="0">
              <a:buNone/>
            </a:pPr>
            <a:r>
              <a:rPr lang="es-MX" sz="1800" dirty="0"/>
              <a:t>Promedio de tiempo respecto a 75 km: 15.99 min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3</a:t>
            </a:fld>
            <a:endParaRPr lang="es-MX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2389" y="0"/>
            <a:ext cx="5279611" cy="483849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6"/>
            <a:ext cx="5946408" cy="690184"/>
          </a:xfrm>
        </p:spPr>
        <p:txBody>
          <a:bodyPr rtlCol="0"/>
          <a:lstStyle/>
          <a:p>
            <a:pPr rtl="0"/>
            <a:r>
              <a:rPr lang="es-MX" dirty="0"/>
              <a:t>Kilómetros recorridos respecto al tiempo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87E4BF-56C9-461A-77E1-266220981E08}"/>
              </a:ext>
            </a:extLst>
          </p:cNvPr>
          <p:cNvSpPr/>
          <p:nvPr/>
        </p:nvSpPr>
        <p:spPr>
          <a:xfrm>
            <a:off x="316522" y="6176962"/>
            <a:ext cx="1573823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0BBA33E-BB41-73A0-ADDD-7A3B669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26" y="2655277"/>
            <a:ext cx="6607570" cy="42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5" y="209449"/>
            <a:ext cx="5920031" cy="1325563"/>
          </a:xfrm>
        </p:spPr>
        <p:txBody>
          <a:bodyPr rtlCol="0"/>
          <a:lstStyle/>
          <a:p>
            <a:pPr rtl="0"/>
            <a:r>
              <a:rPr lang="es-419" dirty="0"/>
              <a:t>Número de personas respecto al tiempo de viaje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55" y="1564930"/>
            <a:ext cx="4151027" cy="1325563"/>
          </a:xfrm>
        </p:spPr>
        <p:txBody>
          <a:bodyPr rtlCol="0"/>
          <a:lstStyle/>
          <a:p>
            <a:pPr marL="0" indent="0" rtl="0">
              <a:buNone/>
            </a:pPr>
            <a:r>
              <a:rPr lang="es-MX" sz="1800" dirty="0"/>
              <a:t>Podemos notar picos entre las 2 y 4 am de entre 3 y 5 personas.</a:t>
            </a:r>
          </a:p>
          <a:p>
            <a:pPr marL="0" indent="0" rtl="0">
              <a:buNone/>
            </a:pPr>
            <a:r>
              <a:rPr lang="es-MX" sz="1800" dirty="0"/>
              <a:t> Picos entre las 2 y 4 pm de entre 2 a 5 personas.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4</a:t>
            </a:fld>
            <a:endParaRPr lang="es-MX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07152" y="-6955"/>
            <a:ext cx="4884848" cy="4884848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977C28-CB70-79D3-62FD-AFA73395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3" y="3156438"/>
            <a:ext cx="8891966" cy="36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14">
            <a:extLst>
              <a:ext uri="{FF2B5EF4-FFF2-40B4-BE49-F238E27FC236}">
                <a16:creationId xmlns:a16="http://schemas.microsoft.com/office/drawing/2014/main" id="{F825EEF5-EC4C-85B3-E410-A8B237380BC2}"/>
              </a:ext>
            </a:extLst>
          </p:cNvPr>
          <p:cNvSpPr/>
          <p:nvPr/>
        </p:nvSpPr>
        <p:spPr>
          <a:xfrm>
            <a:off x="622713" y="4448643"/>
            <a:ext cx="861646" cy="810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Marcador de posición de imagen 21" descr="área metropolitana al atardecer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45262"/>
            <a:ext cx="7807569" cy="169100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El tiempo respecto al día y hora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745" y="4514028"/>
            <a:ext cx="3445566" cy="1316924"/>
          </a:xfrm>
        </p:spPr>
        <p:txBody>
          <a:bodyPr rtlCol="0">
            <a:normAutofit/>
          </a:bodyPr>
          <a:lstStyle/>
          <a:p>
            <a:pPr algn="l" rtl="0"/>
            <a:r>
              <a:rPr lang="es-MX" sz="1800" dirty="0"/>
              <a:t>Podemos notar que hay un incremento a partir de las 6 am, encontrando picos entre las 2 y 4 pm que son las horas pico. Por lo que el tiempo se ve afectado.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3798" y="5280670"/>
            <a:ext cx="1809515" cy="495389"/>
          </a:xfrm>
        </p:spPr>
        <p:txBody>
          <a:bodyPr rtlCol="0"/>
          <a:lstStyle/>
          <a:p>
            <a:pPr rtl="0"/>
            <a:r>
              <a:rPr lang="es-419" dirty="0"/>
              <a:t>Inicio</a:t>
            </a:r>
            <a:endParaRPr lang="es-MX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s-MX" dirty="0"/>
              <a:t>Llegada</a:t>
            </a:r>
          </a:p>
        </p:txBody>
      </p:sp>
      <p:pic>
        <p:nvPicPr>
          <p:cNvPr id="85" name="Marcador de posición de imagen 84" descr="Engranaje único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Marcador de posición de imagen 82" descr="Gráfico de barras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2099" y="4593530"/>
            <a:ext cx="502873" cy="50287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5</a:t>
            </a:fld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6B4343D-ED70-2FE0-8AD7-84BF93E0C573}"/>
              </a:ext>
            </a:extLst>
          </p:cNvPr>
          <p:cNvSpPr/>
          <p:nvPr/>
        </p:nvSpPr>
        <p:spPr>
          <a:xfrm>
            <a:off x="0" y="6163408"/>
            <a:ext cx="1855177" cy="580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4C582E2-8932-9474-3DAA-1357336A3C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5" y="1648190"/>
            <a:ext cx="6143627" cy="26222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A3FA717-33DF-E74E-5E88-AD146C08E1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140" y="4035925"/>
            <a:ext cx="6312425" cy="2694328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EEB17F7-4223-7102-079A-479172B2B502}"/>
              </a:ext>
            </a:extLst>
          </p:cNvPr>
          <p:cNvSpPr txBox="1">
            <a:spLocks/>
          </p:cNvSpPr>
          <p:nvPr/>
        </p:nvSpPr>
        <p:spPr>
          <a:xfrm>
            <a:off x="6178062" y="2711636"/>
            <a:ext cx="3445566" cy="13169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800" dirty="0"/>
              <a:t>Podemos notar que las horas de llegada se acumulan a las 6 am (hora de entrada), lo que nos dice que las horas del día afectan el tiempo de recorrido.</a:t>
            </a: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Mapa de viajes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2893745"/>
            <a:ext cx="3727938" cy="2619032"/>
          </a:xfrm>
        </p:spPr>
        <p:txBody>
          <a:bodyPr rtlCol="0"/>
          <a:lstStyle/>
          <a:p>
            <a:pPr algn="l" rtl="0"/>
            <a:r>
              <a:rPr lang="es-MX" sz="2000" dirty="0"/>
              <a:t>Vemos que los viajes se concentran en el centro de la ciudad, teniendo algunas concentraciones más pequeñas en lugares fuera, lo cuales encontramos que son aeropuertos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6</a:t>
            </a:fld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3045" y="1903726"/>
            <a:ext cx="2338755" cy="495389"/>
          </a:xfrm>
        </p:spPr>
        <p:txBody>
          <a:bodyPr rtlCol="0"/>
          <a:lstStyle/>
          <a:p>
            <a:pPr algn="ctr" rtl="0"/>
            <a:r>
              <a:rPr lang="es-MX" dirty="0"/>
              <a:t>PUNTOS DE LLEGADA Y ARRIVO</a:t>
            </a:r>
          </a:p>
        </p:txBody>
      </p:sp>
      <p:pic>
        <p:nvPicPr>
          <p:cNvPr id="29" name="Marcador de posición de imagen 28" descr="Lápiz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18138" y="1848678"/>
            <a:ext cx="605487" cy="605487"/>
          </a:xfrm>
        </p:spPr>
      </p:pic>
      <p:sp>
        <p:nvSpPr>
          <p:cNvPr id="6" name="Diagrama de flujo: conector fuera de página 5">
            <a:extLst>
              <a:ext uri="{FF2B5EF4-FFF2-40B4-BE49-F238E27FC236}">
                <a16:creationId xmlns:a16="http://schemas.microsoft.com/office/drawing/2014/main" id="{2204ECD6-667F-7D3C-1685-B914B0EEDF97}"/>
              </a:ext>
            </a:extLst>
          </p:cNvPr>
          <p:cNvSpPr/>
          <p:nvPr/>
        </p:nvSpPr>
        <p:spPr>
          <a:xfrm>
            <a:off x="4000501" y="408717"/>
            <a:ext cx="596174" cy="712177"/>
          </a:xfrm>
          <a:prstGeom prst="flowChartOffpageConnec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17E452-B5DE-926F-3695-D4E7C325744A}"/>
              </a:ext>
            </a:extLst>
          </p:cNvPr>
          <p:cNvSpPr/>
          <p:nvPr/>
        </p:nvSpPr>
        <p:spPr>
          <a:xfrm>
            <a:off x="325315" y="6093069"/>
            <a:ext cx="160899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BB462AD-86B1-1848-F9F9-AFE0C05D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1" y="1329053"/>
            <a:ext cx="7199285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3677993" cy="920336"/>
          </a:xfrm>
        </p:spPr>
        <p:txBody>
          <a:bodyPr rtlCol="0"/>
          <a:lstStyle/>
          <a:p>
            <a:pPr rtl="0"/>
            <a:r>
              <a:rPr lang="es-419" dirty="0"/>
              <a:t>¿q</a:t>
            </a:r>
            <a:r>
              <a:rPr lang="es-MX" dirty="0" err="1"/>
              <a:t>ué</a:t>
            </a:r>
            <a:r>
              <a:rPr lang="es-MX" dirty="0"/>
              <a:t> días hay más recorridos?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7</a:t>
            </a:fld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1AC87E1-92DA-6EC6-4B19-6AA49D5FD22A}"/>
              </a:ext>
            </a:extLst>
          </p:cNvPr>
          <p:cNvSpPr/>
          <p:nvPr/>
        </p:nvSpPr>
        <p:spPr>
          <a:xfrm>
            <a:off x="378069" y="6242538"/>
            <a:ext cx="1310054" cy="545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B9813C-FDAC-5620-6B5C-9C30A9DE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9" y="1843875"/>
            <a:ext cx="8010160" cy="501092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C273B68-BB52-16C4-C9E7-8BB1A6E7EFC0}"/>
              </a:ext>
            </a:extLst>
          </p:cNvPr>
          <p:cNvSpPr txBox="1">
            <a:spLocks/>
          </p:cNvSpPr>
          <p:nvPr/>
        </p:nvSpPr>
        <p:spPr>
          <a:xfrm>
            <a:off x="6708531" y="800536"/>
            <a:ext cx="5257800" cy="110739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Al ser una ciudad tan concurrida los viajes se dan diariamente, aun así, notamos un ligero incremento los jueves y viernes 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Tabla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9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48999"/>
              </p:ext>
            </p:extLst>
          </p:nvPr>
        </p:nvGraphicFramePr>
        <p:xfrm>
          <a:off x="515938" y="1417032"/>
          <a:ext cx="1115059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955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3131688547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3662271229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2334950187"/>
                    </a:ext>
                  </a:extLst>
                </a:gridCol>
                <a:gridCol w="1238955">
                  <a:extLst>
                    <a:ext uri="{9D8B030D-6E8A-4147-A177-3AD203B41FA5}">
                      <a16:colId xmlns:a16="http://schemas.microsoft.com/office/drawing/2014/main" val="4187808766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L</a:t>
                      </a:r>
                      <a:r>
                        <a:rPr lang="es-MX" noProof="0" dirty="0" err="1"/>
                        <a:t>ongitud</a:t>
                      </a:r>
                      <a:r>
                        <a:rPr lang="es-MX" noProof="0" dirty="0"/>
                        <a:t> recogida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Latitud </a:t>
                      </a:r>
                      <a:r>
                        <a:rPr lang="es-MX" noProof="0" dirty="0"/>
                        <a:t>recogida</a:t>
                      </a:r>
                      <a:endParaRPr lang="es-419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noProof="0" dirty="0"/>
                        <a:t>Longitud </a:t>
                      </a:r>
                      <a:r>
                        <a:rPr lang="es-MX" noProof="0" dirty="0" err="1"/>
                        <a:t>arrivo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Latitud </a:t>
                      </a:r>
                      <a:r>
                        <a:rPr lang="es-419" noProof="0" dirty="0" err="1"/>
                        <a:t>arrivo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noProof="0" dirty="0"/>
                        <a:t>Hora de recogida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Hora </a:t>
                      </a:r>
                      <a:r>
                        <a:rPr lang="es-419" noProof="0" dirty="0" err="1"/>
                        <a:t>arrivo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Distancia en km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Dia codificado semana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noProof="0" dirty="0"/>
                        <a:t>Duración de Viaje</a:t>
                      </a:r>
                      <a:endParaRPr lang="es-MX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MX" sz="1600" noProof="0" dirty="0"/>
                        <a:t>-73.982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sz="1600" noProof="0" dirty="0"/>
                        <a:t>40.78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sz="1600" noProof="0" dirty="0"/>
                        <a:t>-73.965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sz="1600" noProof="0" dirty="0"/>
                        <a:t>40.766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MX" sz="1600" noProof="0" dirty="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17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1.499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0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7.583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-74.010</a:t>
                      </a:r>
                      <a:endParaRPr lang="es-MX" sz="1600" noProof="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40.720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-74.012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40.707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19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19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1.485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2 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419" sz="1600" noProof="0" dirty="0"/>
                        <a:t>7.150</a:t>
                      </a:r>
                      <a:endParaRPr lang="es-MX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756253"/>
                  </a:ext>
                </a:extLst>
              </a:tr>
            </a:tbl>
          </a:graphicData>
        </a:graphic>
      </p:graphicFrame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7F522DB2-75ED-B08C-8ED7-78CF310932E8}"/>
              </a:ext>
            </a:extLst>
          </p:cNvPr>
          <p:cNvSpPr txBox="1">
            <a:spLocks/>
          </p:cNvSpPr>
          <p:nvPr/>
        </p:nvSpPr>
        <p:spPr>
          <a:xfrm>
            <a:off x="580292" y="3657030"/>
            <a:ext cx="4624753" cy="21195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Tomamos un 80% de entrenamiento y 20% para prueba</a:t>
            </a:r>
          </a:p>
          <a:p>
            <a:r>
              <a:rPr lang="es-MX" sz="2000" u="sng" dirty="0"/>
              <a:t>Modelo:</a:t>
            </a:r>
            <a:r>
              <a:rPr lang="es-MX" sz="2000" dirty="0"/>
              <a:t> 	Regresión Multivariable </a:t>
            </a:r>
          </a:p>
          <a:p>
            <a:r>
              <a:rPr lang="es-MX" sz="2000" u="sng" dirty="0"/>
              <a:t>MSE:</a:t>
            </a:r>
            <a:r>
              <a:rPr lang="es-MX" sz="2000" dirty="0"/>
              <a:t> 		.48</a:t>
            </a:r>
          </a:p>
          <a:p>
            <a:r>
              <a:rPr lang="es-MX" sz="2000" u="sng" dirty="0"/>
              <a:t>R^2:</a:t>
            </a:r>
            <a:r>
              <a:rPr lang="es-MX" sz="2000" dirty="0"/>
              <a:t> 		.59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BC005A-D4A0-53F4-EBC4-29371AC3EDE3}"/>
              </a:ext>
            </a:extLst>
          </p:cNvPr>
          <p:cNvSpPr/>
          <p:nvPr/>
        </p:nvSpPr>
        <p:spPr>
          <a:xfrm>
            <a:off x="342900" y="6093069"/>
            <a:ext cx="2039815" cy="677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posición de imagen 9" descr="paisaje urbano">
            <a:extLst>
              <a:ext uri="{FF2B5EF4-FFF2-40B4-BE49-F238E27FC236}">
                <a16:creationId xmlns:a16="http://schemas.microsoft.com/office/drawing/2014/main" id="{34F9DFBE-1FDA-49FA-62CE-45EACFE23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86957" y="3165044"/>
            <a:ext cx="3692956" cy="36929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Desire@contoso.com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50" y="776169"/>
            <a:ext cx="5883766" cy="651448"/>
          </a:xfrm>
        </p:spPr>
        <p:txBody>
          <a:bodyPr rtlCol="0"/>
          <a:lstStyle/>
          <a:p>
            <a:pPr rtl="0"/>
            <a:r>
              <a:rPr lang="es-MX" dirty="0"/>
              <a:t>conclusiones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E8DDCB12-AAD2-E848-0E6B-D9B6973C3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750" r="18750"/>
          <a:stretch>
            <a:fillRect/>
          </a:stretch>
        </p:blipFill>
        <p:spPr>
          <a:xfrm>
            <a:off x="790339" y="776169"/>
            <a:ext cx="5305661" cy="5305661"/>
          </a:xfr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6D96696-0A48-E764-EF61-E577BCB83297}"/>
              </a:ext>
            </a:extLst>
          </p:cNvPr>
          <p:cNvSpPr/>
          <p:nvPr/>
        </p:nvSpPr>
        <p:spPr>
          <a:xfrm>
            <a:off x="6281928" y="1790246"/>
            <a:ext cx="2048256" cy="122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90FFBF0-6C5C-F9AF-F052-E911BF6CE455}"/>
              </a:ext>
            </a:extLst>
          </p:cNvPr>
          <p:cNvSpPr/>
          <p:nvPr/>
        </p:nvSpPr>
        <p:spPr>
          <a:xfrm>
            <a:off x="6409944" y="4087368"/>
            <a:ext cx="2916936" cy="1609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DFB3077-41BC-F513-3113-FFE2809CF10B}"/>
              </a:ext>
            </a:extLst>
          </p:cNvPr>
          <p:cNvSpPr txBox="1">
            <a:spLocks/>
          </p:cNvSpPr>
          <p:nvPr/>
        </p:nvSpPr>
        <p:spPr>
          <a:xfrm>
            <a:off x="6409944" y="1824940"/>
            <a:ext cx="4624753" cy="355173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2000" dirty="0"/>
              <a:t>El modelo arrojo buenos resultados </a:t>
            </a:r>
          </a:p>
          <a:p>
            <a:r>
              <a:rPr lang="es-419" sz="2000" dirty="0"/>
              <a:t>Hubo problemas para trabajar con otros modelos por la parte de la cantidad de datos y la parte computacional</a:t>
            </a:r>
          </a:p>
          <a:p>
            <a:r>
              <a:rPr lang="es-419" sz="2000" dirty="0"/>
              <a:t>Saber el clima del día durante el viaje ya que esto podría afectar el tiempo</a:t>
            </a:r>
          </a:p>
          <a:p>
            <a:r>
              <a:rPr lang="es-419" sz="2000" dirty="0"/>
              <a:t>Este modelo se podría adaptar a un análisis de predicción de precio que cotidianamente es que más nos interesa</a:t>
            </a:r>
          </a:p>
          <a:p>
            <a:endParaRPr lang="es-MX" sz="2000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C5CA959F-95CA-89E8-B3A4-B1E125AF86F0}"/>
              </a:ext>
            </a:extLst>
          </p:cNvPr>
          <p:cNvSpPr txBox="1">
            <a:spLocks/>
          </p:cNvSpPr>
          <p:nvPr/>
        </p:nvSpPr>
        <p:spPr>
          <a:xfrm>
            <a:off x="6537960" y="2029218"/>
            <a:ext cx="4624753" cy="21195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668_TF34076243" id="{E3F87E72-2767-44C0-8C4D-0D31A21E41A4}" vid="{257D5C2E-A5E4-4139-BD9D-27775CB2D76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www.w3.org/XML/1998/namespace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esferas azules</Template>
  <TotalTime>2344</TotalTime>
  <Words>458</Words>
  <Application>Microsoft Office PowerPoint</Application>
  <PresentationFormat>Panorámica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Tema de Office</vt:lpstr>
      <vt:lpstr>Duración de viaje en taxi por la ciudad New  york</vt:lpstr>
      <vt:lpstr>Base de datos</vt:lpstr>
      <vt:lpstr>Kilómetros recorridos respecto al tiempo</vt:lpstr>
      <vt:lpstr>Número de personas respecto al tiempo de viaje</vt:lpstr>
      <vt:lpstr>El tiempo respecto al día y hora </vt:lpstr>
      <vt:lpstr>Mapa de viajes</vt:lpstr>
      <vt:lpstr>¿qué días hay más recorridos?</vt:lpstr>
      <vt:lpstr>Tabla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FÁTIMA ARACELI DURAN ABOYTES</dc:creator>
  <cp:lastModifiedBy>FÁTIMA ARACELI DURAN ABOYTES</cp:lastModifiedBy>
  <cp:revision>3</cp:revision>
  <dcterms:created xsi:type="dcterms:W3CDTF">2024-06-20T04:06:51Z</dcterms:created>
  <dcterms:modified xsi:type="dcterms:W3CDTF">2024-06-21T20:26:10Z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